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7" r:id="rId3"/>
    <p:sldId id="258" r:id="rId4"/>
    <p:sldId id="259" r:id="rId5"/>
    <p:sldId id="260" r:id="rId6"/>
    <p:sldId id="261" r:id="rId7"/>
    <p:sldId id="262" r:id="rId8"/>
    <p:sldId id="263" r:id="rId9"/>
    <p:sldId id="264"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18" autoAdjust="0"/>
    <p:restoredTop sz="94660"/>
  </p:normalViewPr>
  <p:slideViewPr>
    <p:cSldViewPr>
      <p:cViewPr varScale="1">
        <p:scale>
          <a:sx n="68" d="100"/>
          <a:sy n="68" d="100"/>
        </p:scale>
        <p:origin x="-140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60212A2-B0C1-4F9E-A9E5-AA9AEA117A2A}"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F75E6-F041-411C-A6C7-146ECA82996A}" type="slidenum">
              <a:rPr lang="en-GB" smtClean="0"/>
              <a:t>‹#›</a:t>
            </a:fld>
            <a:endParaRPr lang="en-GB"/>
          </a:p>
        </p:txBody>
      </p:sp>
    </p:spTree>
    <p:extLst>
      <p:ext uri="{BB962C8B-B14F-4D97-AF65-F5344CB8AC3E}">
        <p14:creationId xmlns:p14="http://schemas.microsoft.com/office/powerpoint/2010/main" val="629799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0212A2-B0C1-4F9E-A9E5-AA9AEA117A2A}"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F75E6-F041-411C-A6C7-146ECA82996A}" type="slidenum">
              <a:rPr lang="en-GB" smtClean="0"/>
              <a:t>‹#›</a:t>
            </a:fld>
            <a:endParaRPr lang="en-GB"/>
          </a:p>
        </p:txBody>
      </p:sp>
    </p:spTree>
    <p:extLst>
      <p:ext uri="{BB962C8B-B14F-4D97-AF65-F5344CB8AC3E}">
        <p14:creationId xmlns:p14="http://schemas.microsoft.com/office/powerpoint/2010/main" val="161185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0212A2-B0C1-4F9E-A9E5-AA9AEA117A2A}"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F75E6-F041-411C-A6C7-146ECA82996A}" type="slidenum">
              <a:rPr lang="en-GB" smtClean="0"/>
              <a:t>‹#›</a:t>
            </a:fld>
            <a:endParaRPr lang="en-GB"/>
          </a:p>
        </p:txBody>
      </p:sp>
    </p:spTree>
    <p:extLst>
      <p:ext uri="{BB962C8B-B14F-4D97-AF65-F5344CB8AC3E}">
        <p14:creationId xmlns:p14="http://schemas.microsoft.com/office/powerpoint/2010/main" val="42180892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60212A2-B0C1-4F9E-A9E5-AA9AEA117A2A}"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F75E6-F041-411C-A6C7-146ECA82996A}" type="slidenum">
              <a:rPr lang="en-GB" smtClean="0"/>
              <a:t>‹#›</a:t>
            </a:fld>
            <a:endParaRPr lang="en-GB"/>
          </a:p>
        </p:txBody>
      </p:sp>
    </p:spTree>
    <p:extLst>
      <p:ext uri="{BB962C8B-B14F-4D97-AF65-F5344CB8AC3E}">
        <p14:creationId xmlns:p14="http://schemas.microsoft.com/office/powerpoint/2010/main" val="3463945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60212A2-B0C1-4F9E-A9E5-AA9AEA117A2A}" type="datetimeFigureOut">
              <a:rPr lang="en-GB" smtClean="0"/>
              <a:t>03/05/2020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5CF75E6-F041-411C-A6C7-146ECA82996A}" type="slidenum">
              <a:rPr lang="en-GB" smtClean="0"/>
              <a:t>‹#›</a:t>
            </a:fld>
            <a:endParaRPr lang="en-GB"/>
          </a:p>
        </p:txBody>
      </p:sp>
    </p:spTree>
    <p:extLst>
      <p:ext uri="{BB962C8B-B14F-4D97-AF65-F5344CB8AC3E}">
        <p14:creationId xmlns:p14="http://schemas.microsoft.com/office/powerpoint/2010/main" val="1811142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60212A2-B0C1-4F9E-A9E5-AA9AEA117A2A}"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F75E6-F041-411C-A6C7-146ECA82996A}" type="slidenum">
              <a:rPr lang="en-GB" smtClean="0"/>
              <a:t>‹#›</a:t>
            </a:fld>
            <a:endParaRPr lang="en-GB"/>
          </a:p>
        </p:txBody>
      </p:sp>
    </p:spTree>
    <p:extLst>
      <p:ext uri="{BB962C8B-B14F-4D97-AF65-F5344CB8AC3E}">
        <p14:creationId xmlns:p14="http://schemas.microsoft.com/office/powerpoint/2010/main" val="39196817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60212A2-B0C1-4F9E-A9E5-AA9AEA117A2A}" type="datetimeFigureOut">
              <a:rPr lang="en-GB" smtClean="0"/>
              <a:t>03/05/2020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5CF75E6-F041-411C-A6C7-146ECA82996A}" type="slidenum">
              <a:rPr lang="en-GB" smtClean="0"/>
              <a:t>‹#›</a:t>
            </a:fld>
            <a:endParaRPr lang="en-GB"/>
          </a:p>
        </p:txBody>
      </p:sp>
    </p:spTree>
    <p:extLst>
      <p:ext uri="{BB962C8B-B14F-4D97-AF65-F5344CB8AC3E}">
        <p14:creationId xmlns:p14="http://schemas.microsoft.com/office/powerpoint/2010/main" val="3801441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60212A2-B0C1-4F9E-A9E5-AA9AEA117A2A}" type="datetimeFigureOut">
              <a:rPr lang="en-GB" smtClean="0"/>
              <a:t>03/05/2020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5CF75E6-F041-411C-A6C7-146ECA82996A}" type="slidenum">
              <a:rPr lang="en-GB" smtClean="0"/>
              <a:t>‹#›</a:t>
            </a:fld>
            <a:endParaRPr lang="en-GB"/>
          </a:p>
        </p:txBody>
      </p:sp>
    </p:spTree>
    <p:extLst>
      <p:ext uri="{BB962C8B-B14F-4D97-AF65-F5344CB8AC3E}">
        <p14:creationId xmlns:p14="http://schemas.microsoft.com/office/powerpoint/2010/main" val="32144106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0212A2-B0C1-4F9E-A9E5-AA9AEA117A2A}" type="datetimeFigureOut">
              <a:rPr lang="en-GB" smtClean="0"/>
              <a:t>03/05/2020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5CF75E6-F041-411C-A6C7-146ECA82996A}" type="slidenum">
              <a:rPr lang="en-GB" smtClean="0"/>
              <a:t>‹#›</a:t>
            </a:fld>
            <a:endParaRPr lang="en-GB"/>
          </a:p>
        </p:txBody>
      </p:sp>
    </p:spTree>
    <p:extLst>
      <p:ext uri="{BB962C8B-B14F-4D97-AF65-F5344CB8AC3E}">
        <p14:creationId xmlns:p14="http://schemas.microsoft.com/office/powerpoint/2010/main" val="8311832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212A2-B0C1-4F9E-A9E5-AA9AEA117A2A}"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F75E6-F041-411C-A6C7-146ECA82996A}" type="slidenum">
              <a:rPr lang="en-GB" smtClean="0"/>
              <a:t>‹#›</a:t>
            </a:fld>
            <a:endParaRPr lang="en-GB"/>
          </a:p>
        </p:txBody>
      </p:sp>
    </p:spTree>
    <p:extLst>
      <p:ext uri="{BB962C8B-B14F-4D97-AF65-F5344CB8AC3E}">
        <p14:creationId xmlns:p14="http://schemas.microsoft.com/office/powerpoint/2010/main" val="200870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60212A2-B0C1-4F9E-A9E5-AA9AEA117A2A}" type="datetimeFigureOut">
              <a:rPr lang="en-GB" smtClean="0"/>
              <a:t>03/05/2020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5CF75E6-F041-411C-A6C7-146ECA82996A}" type="slidenum">
              <a:rPr lang="en-GB" smtClean="0"/>
              <a:t>‹#›</a:t>
            </a:fld>
            <a:endParaRPr lang="en-GB"/>
          </a:p>
        </p:txBody>
      </p:sp>
    </p:spTree>
    <p:extLst>
      <p:ext uri="{BB962C8B-B14F-4D97-AF65-F5344CB8AC3E}">
        <p14:creationId xmlns:p14="http://schemas.microsoft.com/office/powerpoint/2010/main" val="671183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0212A2-B0C1-4F9E-A9E5-AA9AEA117A2A}" type="datetimeFigureOut">
              <a:rPr lang="en-GB" smtClean="0"/>
              <a:t>03/05/2020</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CF75E6-F041-411C-A6C7-146ECA82996A}" type="slidenum">
              <a:rPr lang="en-GB" smtClean="0"/>
              <a:t>‹#›</a:t>
            </a:fld>
            <a:endParaRPr lang="en-GB"/>
          </a:p>
        </p:txBody>
      </p:sp>
    </p:spTree>
    <p:extLst>
      <p:ext uri="{BB962C8B-B14F-4D97-AF65-F5344CB8AC3E}">
        <p14:creationId xmlns:p14="http://schemas.microsoft.com/office/powerpoint/2010/main" val="6360448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tmp"/><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tmp"/><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1166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275856" y="3861048"/>
            <a:ext cx="2880320" cy="1152128"/>
          </a:xfrm>
          <a:prstGeom prst="rect">
            <a:avLst/>
          </a:prstGeom>
          <a:solidFill>
            <a:schemeClr val="bg1"/>
          </a:solid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203848" y="4129916"/>
            <a:ext cx="2880320" cy="523220"/>
          </a:xfrm>
          <a:prstGeom prst="rect">
            <a:avLst/>
          </a:prstGeom>
          <a:noFill/>
        </p:spPr>
        <p:txBody>
          <a:bodyPr wrap="square" rtlCol="0">
            <a:spAutoFit/>
          </a:bodyPr>
          <a:lstStyle/>
          <a:p>
            <a:pPr algn="ctr"/>
            <a:r>
              <a:rPr lang="en-GB" sz="2800" b="1" dirty="0" smtClean="0"/>
              <a:t>The Invasion </a:t>
            </a:r>
            <a:endParaRPr lang="en-GB" sz="2800" b="1" dirty="0"/>
          </a:p>
        </p:txBody>
      </p:sp>
    </p:spTree>
    <p:extLst>
      <p:ext uri="{BB962C8B-B14F-4D97-AF65-F5344CB8AC3E}">
        <p14:creationId xmlns:p14="http://schemas.microsoft.com/office/powerpoint/2010/main" val="1664946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3312" y="2319182"/>
            <a:ext cx="4477375" cy="2219635"/>
          </a:xfrm>
          <a:prstGeom prst="rect">
            <a:avLst/>
          </a:prstGeom>
        </p:spPr>
      </p:pic>
    </p:spTree>
    <p:extLst>
      <p:ext uri="{BB962C8B-B14F-4D97-AF65-F5344CB8AC3E}">
        <p14:creationId xmlns:p14="http://schemas.microsoft.com/office/powerpoint/2010/main" val="128164559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1166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7687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a:t>Sentence challenge - write in your Home Learning Book</a:t>
            </a:r>
            <a:br>
              <a:rPr lang="en-GB" b="1" dirty="0"/>
            </a:br>
            <a:endParaRPr lang="en-GB" dirty="0"/>
          </a:p>
        </p:txBody>
      </p:sp>
      <p:sp>
        <p:nvSpPr>
          <p:cNvPr id="3" name="Content Placeholder 2"/>
          <p:cNvSpPr>
            <a:spLocks noGrp="1"/>
          </p:cNvSpPr>
          <p:nvPr>
            <p:ph sz="half" idx="1"/>
          </p:nvPr>
        </p:nvSpPr>
        <p:spPr/>
        <p:txBody>
          <a:bodyPr>
            <a:normAutofit fontScale="70000" lnSpcReduction="20000"/>
          </a:bodyPr>
          <a:lstStyle/>
          <a:p>
            <a:pPr marL="0" indent="0">
              <a:buNone/>
            </a:pPr>
            <a:r>
              <a:rPr lang="en-GB" dirty="0"/>
              <a:t>These sentences are ‘sick’ and need help to get better. Please help</a:t>
            </a:r>
            <a:r>
              <a:rPr lang="en-GB" dirty="0" smtClean="0"/>
              <a:t>.</a:t>
            </a:r>
          </a:p>
          <a:p>
            <a:pPr marL="0" indent="0">
              <a:buNone/>
            </a:pPr>
            <a:endParaRPr lang="en-GB" dirty="0"/>
          </a:p>
          <a:p>
            <a:pPr marL="0" indent="0">
              <a:buNone/>
            </a:pPr>
            <a:r>
              <a:rPr lang="en-GB" b="1" dirty="0"/>
              <a:t>The big scary giants were walking. They had massive, big hands and their eyes were shining</a:t>
            </a:r>
            <a:r>
              <a:rPr lang="en-GB" b="1" dirty="0" smtClean="0"/>
              <a:t>.</a:t>
            </a:r>
          </a:p>
          <a:p>
            <a:pPr marL="0" indent="0">
              <a:buNone/>
            </a:pPr>
            <a:endParaRPr lang="en-GB" dirty="0"/>
          </a:p>
          <a:p>
            <a:r>
              <a:rPr lang="en-GB" dirty="0"/>
              <a:t>avoid repetition</a:t>
            </a:r>
          </a:p>
          <a:p>
            <a:r>
              <a:rPr lang="en-GB" dirty="0"/>
              <a:t>choose more powerful verbs</a:t>
            </a:r>
          </a:p>
          <a:p>
            <a:r>
              <a:rPr lang="en-GB" dirty="0"/>
              <a:t>find more sophisticated adjectives</a:t>
            </a:r>
          </a:p>
          <a:p>
            <a:r>
              <a:rPr lang="en-GB" dirty="0"/>
              <a:t>add some information to the beginning or end of the sentence</a:t>
            </a:r>
          </a:p>
          <a:p>
            <a:endParaRPr lang="en-GB" dirty="0"/>
          </a:p>
        </p:txBody>
      </p:sp>
      <p:pic>
        <p:nvPicPr>
          <p:cNvPr id="5" name="Content Placeholder 4" descr="Screen Clipp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1293" y="1600200"/>
            <a:ext cx="3992414" cy="4525963"/>
          </a:xfrm>
        </p:spPr>
      </p:pic>
    </p:spTree>
    <p:extLst>
      <p:ext uri="{BB962C8B-B14F-4D97-AF65-F5344CB8AC3E}">
        <p14:creationId xmlns:p14="http://schemas.microsoft.com/office/powerpoint/2010/main" val="23981279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b="1" dirty="0" smtClean="0"/>
              <a:t>Grammar/Punctuation challenge </a:t>
            </a:r>
            <a:r>
              <a:rPr lang="en-GB" b="1" dirty="0"/>
              <a:t>- write in your Home Learning Book</a:t>
            </a:r>
            <a:br>
              <a:rPr lang="en-GB" b="1" dirty="0"/>
            </a:br>
            <a:endParaRPr lang="en-GB" dirty="0"/>
          </a:p>
        </p:txBody>
      </p:sp>
      <p:sp>
        <p:nvSpPr>
          <p:cNvPr id="3" name="Content Placeholder 2"/>
          <p:cNvSpPr>
            <a:spLocks noGrp="1"/>
          </p:cNvSpPr>
          <p:nvPr>
            <p:ph sz="half" idx="1"/>
          </p:nvPr>
        </p:nvSpPr>
        <p:spPr/>
        <p:txBody>
          <a:bodyPr>
            <a:normAutofit fontScale="40000" lnSpcReduction="20000"/>
          </a:bodyPr>
          <a:lstStyle/>
          <a:p>
            <a:pPr marL="0" indent="0">
              <a:buNone/>
            </a:pPr>
            <a:r>
              <a:rPr lang="en-GB" sz="3500" dirty="0" smtClean="0"/>
              <a:t>Good writers always try to start sentences in different and interesting ways. Can you write a sentence that begins with a noun?</a:t>
            </a:r>
          </a:p>
          <a:p>
            <a:pPr marL="0" indent="0">
              <a:buNone/>
            </a:pPr>
            <a:endParaRPr lang="en-GB" sz="3500" dirty="0" smtClean="0"/>
          </a:p>
          <a:p>
            <a:pPr marL="0" indent="0">
              <a:buNone/>
            </a:pPr>
            <a:r>
              <a:rPr lang="en-GB" sz="3500" dirty="0" smtClean="0"/>
              <a:t>For example:</a:t>
            </a:r>
          </a:p>
          <a:p>
            <a:pPr marL="0" indent="0">
              <a:buNone/>
            </a:pPr>
            <a:r>
              <a:rPr lang="en-GB" sz="3500" dirty="0" smtClean="0"/>
              <a:t>The warrior, who was nervous at the site that greeted him, gripped his spear tightly.</a:t>
            </a:r>
          </a:p>
          <a:p>
            <a:pPr marL="0" indent="0">
              <a:buNone/>
            </a:pPr>
            <a:endParaRPr lang="en-GB" sz="3500" dirty="0" smtClean="0"/>
          </a:p>
          <a:p>
            <a:pPr marL="0" indent="0">
              <a:buNone/>
            </a:pPr>
            <a:r>
              <a:rPr lang="en-GB" sz="3500" dirty="0" smtClean="0"/>
              <a:t>A comma always follows the noun, and the sentence contains a relative clause in the middle.</a:t>
            </a:r>
          </a:p>
          <a:p>
            <a:pPr marL="0" indent="0">
              <a:buNone/>
            </a:pPr>
            <a:endParaRPr lang="en-GB" sz="3500" dirty="0" smtClean="0"/>
          </a:p>
          <a:p>
            <a:pPr marL="0" indent="0">
              <a:buNone/>
            </a:pPr>
            <a:r>
              <a:rPr lang="en-GB" sz="3500" dirty="0" smtClean="0"/>
              <a:t>The warrior, ______________________. _________________</a:t>
            </a:r>
          </a:p>
          <a:p>
            <a:pPr marL="0" indent="0">
              <a:buNone/>
            </a:pPr>
            <a:endParaRPr lang="en-GB" sz="3500" dirty="0" smtClean="0"/>
          </a:p>
          <a:p>
            <a:pPr marL="0" indent="0">
              <a:buNone/>
            </a:pPr>
            <a:r>
              <a:rPr lang="en-GB" sz="3500" dirty="0" smtClean="0"/>
              <a:t>The horse, ___________________, ___________________</a:t>
            </a:r>
          </a:p>
          <a:p>
            <a:pPr marL="0" indent="0">
              <a:buNone/>
            </a:pPr>
            <a:endParaRPr lang="en-GB" sz="3500" dirty="0" smtClean="0"/>
          </a:p>
          <a:p>
            <a:pPr marL="0" indent="0">
              <a:buNone/>
            </a:pPr>
            <a:r>
              <a:rPr lang="en-GB" sz="3500" dirty="0" smtClean="0"/>
              <a:t>A robot, ________________________, _______________</a:t>
            </a:r>
          </a:p>
          <a:p>
            <a:pPr marL="0" indent="0">
              <a:buNone/>
            </a:pPr>
            <a:endParaRPr lang="en-GB" sz="3500" dirty="0"/>
          </a:p>
        </p:txBody>
      </p:sp>
      <p:pic>
        <p:nvPicPr>
          <p:cNvPr id="5" name="Content Placeholder 4" descr="Screen Clipp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1293" y="1600200"/>
            <a:ext cx="3992414" cy="4525963"/>
          </a:xfrm>
        </p:spPr>
      </p:pic>
    </p:spTree>
    <p:extLst>
      <p:ext uri="{BB962C8B-B14F-4D97-AF65-F5344CB8AC3E}">
        <p14:creationId xmlns:p14="http://schemas.microsoft.com/office/powerpoint/2010/main" val="1941476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Story Starter</a:t>
            </a:r>
            <a:endParaRPr lang="en-GB" dirty="0"/>
          </a:p>
        </p:txBody>
      </p:sp>
      <p:sp>
        <p:nvSpPr>
          <p:cNvPr id="3" name="Content Placeholder 2"/>
          <p:cNvSpPr>
            <a:spLocks noGrp="1"/>
          </p:cNvSpPr>
          <p:nvPr>
            <p:ph sz="half" idx="1"/>
          </p:nvPr>
        </p:nvSpPr>
        <p:spPr/>
        <p:txBody>
          <a:bodyPr>
            <a:normAutofit fontScale="32500" lnSpcReduction="20000"/>
          </a:bodyPr>
          <a:lstStyle/>
          <a:p>
            <a:pPr marL="0" indent="0">
              <a:buNone/>
            </a:pPr>
            <a:r>
              <a:rPr lang="en-GB" sz="3400" dirty="0" smtClean="0"/>
              <a:t>Many years ago, when I was just a small boy, we found a mysterious object washed up on the beach. It was a sort of silver-grey colour, and looked like a finger, only much, much larger.</a:t>
            </a:r>
          </a:p>
          <a:p>
            <a:pPr marL="0" indent="0">
              <a:buNone/>
            </a:pPr>
            <a:endParaRPr lang="en-GB" sz="3400" dirty="0" smtClean="0"/>
          </a:p>
          <a:p>
            <a:pPr marL="0" indent="0">
              <a:buNone/>
            </a:pPr>
            <a:r>
              <a:rPr lang="en-GB" sz="3400" dirty="0" smtClean="0"/>
              <a:t>My friends and I had huddled together on the beach around the thing, holding our hands up to our faces to shield our eyes from the dazzling sun, talking excitedly about what it could be. Some hours later, after we had all made up wild stories about the origin of our new toy, we dragged the colossal item that was the size of our dining table up to the village.</a:t>
            </a:r>
          </a:p>
          <a:p>
            <a:pPr marL="0" indent="0">
              <a:buNone/>
            </a:pPr>
            <a:endParaRPr lang="en-GB" sz="3400" dirty="0" smtClean="0"/>
          </a:p>
          <a:p>
            <a:pPr marL="0" indent="0">
              <a:buNone/>
            </a:pPr>
            <a:r>
              <a:rPr lang="en-GB" sz="3400" dirty="0" smtClean="0"/>
              <a:t>Over the next days, weeks, months and years, stories were told of how our land was in danger from some kind of threat. There was fretful talk of giants, and frantic warnings about unearthly automatons come to take our lands from us. For years, people had looked over their shoulders, fearful that they were being watched, fearful that something unexpected and terrible was about to occur. For years, unsatisfied farmers had complained about their disappointing harvests, prophesising that the end of the world was near!</a:t>
            </a:r>
          </a:p>
          <a:p>
            <a:pPr marL="0" indent="0">
              <a:buNone/>
            </a:pPr>
            <a:endParaRPr lang="en-GB" sz="3400" dirty="0" smtClean="0"/>
          </a:p>
          <a:p>
            <a:pPr marL="0" indent="0">
              <a:buNone/>
            </a:pPr>
            <a:r>
              <a:rPr lang="en-GB" sz="3400" dirty="0" smtClean="0"/>
              <a:t>Of course, none of us believed them, and none of us thought anything as sinister as the end of the world was just around the corner. But, we did seem to know in our heart of hearts that something was amiss. Something wasn’t quite right…</a:t>
            </a:r>
          </a:p>
          <a:p>
            <a:pPr marL="0" indent="0">
              <a:buNone/>
            </a:pPr>
            <a:endParaRPr lang="en-GB" sz="3400" dirty="0" smtClean="0"/>
          </a:p>
          <a:p>
            <a:pPr marL="0" indent="0">
              <a:buNone/>
            </a:pPr>
            <a:r>
              <a:rPr lang="en-GB" sz="3400" dirty="0" smtClean="0"/>
              <a:t>15 Years later…</a:t>
            </a:r>
          </a:p>
          <a:p>
            <a:pPr marL="0" indent="0">
              <a:buNone/>
            </a:pPr>
            <a:endParaRPr lang="en-GB" sz="3400" dirty="0" smtClean="0"/>
          </a:p>
          <a:p>
            <a:pPr marL="0" indent="0">
              <a:buNone/>
            </a:pPr>
            <a:r>
              <a:rPr lang="en-GB" sz="3400" dirty="0" smtClean="0"/>
              <a:t>Continue the story. </a:t>
            </a:r>
          </a:p>
          <a:p>
            <a:pPr marL="0" indent="0">
              <a:buNone/>
            </a:pPr>
            <a:endParaRPr lang="en-GB" sz="3400" dirty="0" smtClean="0"/>
          </a:p>
          <a:p>
            <a:pPr marL="0" indent="0">
              <a:buNone/>
            </a:pPr>
            <a:endParaRPr lang="en-GB" sz="3400" dirty="0"/>
          </a:p>
        </p:txBody>
      </p:sp>
      <p:pic>
        <p:nvPicPr>
          <p:cNvPr id="5" name="Content Placeholder 4" descr="Screen Clipp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1293" y="1600200"/>
            <a:ext cx="3992414" cy="4525963"/>
          </a:xfrm>
        </p:spPr>
      </p:pic>
    </p:spTree>
    <p:extLst>
      <p:ext uri="{BB962C8B-B14F-4D97-AF65-F5344CB8AC3E}">
        <p14:creationId xmlns:p14="http://schemas.microsoft.com/office/powerpoint/2010/main" val="41793666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Continue the story – Home Learning Books. Thinking about these questions will help you. Make notes first if it helps. </a:t>
            </a:r>
            <a:endParaRPr lang="en-GB" sz="2800" dirty="0"/>
          </a:p>
        </p:txBody>
      </p:sp>
      <p:sp>
        <p:nvSpPr>
          <p:cNvPr id="3" name="Content Placeholder 2"/>
          <p:cNvSpPr>
            <a:spLocks noGrp="1"/>
          </p:cNvSpPr>
          <p:nvPr>
            <p:ph sz="half" idx="1"/>
          </p:nvPr>
        </p:nvSpPr>
        <p:spPr/>
        <p:txBody>
          <a:bodyPr>
            <a:normAutofit fontScale="55000" lnSpcReduction="20000"/>
          </a:bodyPr>
          <a:lstStyle/>
          <a:p>
            <a:endParaRPr lang="en-GB" sz="3400" dirty="0" smtClean="0"/>
          </a:p>
          <a:p>
            <a:r>
              <a:rPr lang="en-GB" sz="3400" dirty="0" smtClean="0"/>
              <a:t>Who/what are these things that are approaching?</a:t>
            </a:r>
          </a:p>
          <a:p>
            <a:r>
              <a:rPr lang="en-GB" sz="3400" dirty="0" smtClean="0"/>
              <a:t>Are the people right to be wary?</a:t>
            </a:r>
          </a:p>
          <a:p>
            <a:r>
              <a:rPr lang="en-GB" sz="3400" dirty="0" smtClean="0"/>
              <a:t>Do you think the new arrivals mean harm or do they come in peace?</a:t>
            </a:r>
          </a:p>
          <a:p>
            <a:r>
              <a:rPr lang="en-GB" sz="3400" dirty="0" smtClean="0"/>
              <a:t>How many of them do you think they are?</a:t>
            </a:r>
          </a:p>
          <a:p>
            <a:r>
              <a:rPr lang="en-GB" sz="3400" dirty="0" smtClean="0"/>
              <a:t>Where have they come from?</a:t>
            </a:r>
          </a:p>
          <a:p>
            <a:r>
              <a:rPr lang="en-GB" sz="3400" dirty="0" smtClean="0"/>
              <a:t>Who is the character telling the story?</a:t>
            </a:r>
          </a:p>
          <a:p>
            <a:r>
              <a:rPr lang="en-GB" sz="3400" dirty="0" smtClean="0"/>
              <a:t>How will people deal with this ‘threat’?</a:t>
            </a:r>
          </a:p>
          <a:p>
            <a:r>
              <a:rPr lang="en-GB" sz="3400" dirty="0" smtClean="0"/>
              <a:t>Who controls the airships, the invaders or the defenders?</a:t>
            </a:r>
            <a:endParaRPr lang="en-GB" sz="3400" dirty="0"/>
          </a:p>
        </p:txBody>
      </p:sp>
      <p:pic>
        <p:nvPicPr>
          <p:cNvPr id="5" name="Content Placeholder 4" descr="Screen Clipp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1293" y="1600200"/>
            <a:ext cx="3992414" cy="4525963"/>
          </a:xfrm>
        </p:spPr>
      </p:pic>
    </p:spTree>
    <p:extLst>
      <p:ext uri="{BB962C8B-B14F-4D97-AF65-F5344CB8AC3E}">
        <p14:creationId xmlns:p14="http://schemas.microsoft.com/office/powerpoint/2010/main" val="142766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800" dirty="0" smtClean="0"/>
              <a:t>Picture it!</a:t>
            </a:r>
            <a:endParaRPr lang="en-GB" sz="2800" dirty="0"/>
          </a:p>
        </p:txBody>
      </p:sp>
      <p:sp>
        <p:nvSpPr>
          <p:cNvPr id="3" name="Content Placeholder 2"/>
          <p:cNvSpPr>
            <a:spLocks noGrp="1"/>
          </p:cNvSpPr>
          <p:nvPr>
            <p:ph sz="half" idx="1"/>
          </p:nvPr>
        </p:nvSpPr>
        <p:spPr/>
        <p:txBody>
          <a:bodyPr>
            <a:normAutofit/>
          </a:bodyPr>
          <a:lstStyle/>
          <a:p>
            <a:r>
              <a:rPr lang="en-GB" sz="3400" dirty="0" smtClean="0"/>
              <a:t>Design your own giant robot.</a:t>
            </a:r>
          </a:p>
          <a:p>
            <a:endParaRPr lang="en-GB" sz="3400" dirty="0" smtClean="0"/>
          </a:p>
          <a:p>
            <a:r>
              <a:rPr lang="en-GB" sz="3400" dirty="0" smtClean="0"/>
              <a:t>It could be friendly/helpful, or it could be evil and wicked!</a:t>
            </a:r>
            <a:endParaRPr lang="en-GB" sz="3400" dirty="0"/>
          </a:p>
        </p:txBody>
      </p:sp>
      <p:pic>
        <p:nvPicPr>
          <p:cNvPr id="5" name="Content Placeholder 4" descr="Screen Clipping"/>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71293" y="1600200"/>
            <a:ext cx="3992414" cy="4525963"/>
          </a:xfrm>
        </p:spPr>
      </p:pic>
    </p:spTree>
    <p:extLst>
      <p:ext uri="{BB962C8B-B14F-4D97-AF65-F5344CB8AC3E}">
        <p14:creationId xmlns:p14="http://schemas.microsoft.com/office/powerpoint/2010/main" val="7531109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0116616"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3059832" y="4941168"/>
            <a:ext cx="4032448" cy="1200329"/>
          </a:xfrm>
          <a:prstGeom prst="rect">
            <a:avLst/>
          </a:prstGeom>
          <a:noFill/>
        </p:spPr>
        <p:txBody>
          <a:bodyPr wrap="square" rtlCol="0">
            <a:spAutoFit/>
          </a:bodyPr>
          <a:lstStyle/>
          <a:p>
            <a:r>
              <a:rPr lang="en-GB" b="1" dirty="0">
                <a:solidFill>
                  <a:schemeClr val="bg1"/>
                </a:solidFill>
              </a:rPr>
              <a:t>Thank you</a:t>
            </a:r>
          </a:p>
          <a:p>
            <a:r>
              <a:rPr lang="en-GB" dirty="0">
                <a:solidFill>
                  <a:schemeClr val="bg1"/>
                </a:solidFill>
              </a:rPr>
              <a:t>Photo courtesy of </a:t>
            </a:r>
            <a:r>
              <a:rPr lang="en-GB" dirty="0" err="1">
                <a:solidFill>
                  <a:schemeClr val="bg1"/>
                </a:solidFill>
              </a:rPr>
              <a:t>Kerem</a:t>
            </a:r>
            <a:r>
              <a:rPr lang="en-GB" dirty="0">
                <a:solidFill>
                  <a:schemeClr val="bg1"/>
                </a:solidFill>
              </a:rPr>
              <a:t> </a:t>
            </a:r>
            <a:r>
              <a:rPr lang="en-GB" dirty="0" err="1">
                <a:solidFill>
                  <a:schemeClr val="bg1"/>
                </a:solidFill>
              </a:rPr>
              <a:t>Beyit</a:t>
            </a:r>
            <a:r>
              <a:rPr lang="en-GB" dirty="0">
                <a:solidFill>
                  <a:schemeClr val="bg1"/>
                </a:solidFill>
              </a:rPr>
              <a:t>.</a:t>
            </a:r>
          </a:p>
          <a:p>
            <a:r>
              <a:rPr lang="en-GB" dirty="0">
                <a:solidFill>
                  <a:schemeClr val="bg1"/>
                </a:solidFill>
              </a:rPr>
              <a:t>www.behance.net/kerembeyit</a:t>
            </a:r>
          </a:p>
          <a:p>
            <a:endParaRPr lang="en-GB" dirty="0">
              <a:solidFill>
                <a:schemeClr val="bg1"/>
              </a:solidFill>
            </a:endParaRPr>
          </a:p>
        </p:txBody>
      </p:sp>
    </p:spTree>
    <p:extLst>
      <p:ext uri="{BB962C8B-B14F-4D97-AF65-F5344CB8AC3E}">
        <p14:creationId xmlns:p14="http://schemas.microsoft.com/office/powerpoint/2010/main" val="25325092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TotalTime>
  <Words>561</Words>
  <Application>Microsoft Office PowerPoint</Application>
  <PresentationFormat>On-screen Show (4:3)</PresentationFormat>
  <Paragraphs>52</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PowerPoint Presentation</vt:lpstr>
      <vt:lpstr>PowerPoint Presentation</vt:lpstr>
      <vt:lpstr>Sentence challenge - write in your Home Learning Book </vt:lpstr>
      <vt:lpstr>Grammar/Punctuation challenge - write in your Home Learning Book </vt:lpstr>
      <vt:lpstr>Story Starter</vt:lpstr>
      <vt:lpstr>Continue the story – Home Learning Books. Thinking about these questions will help you. Make notes first if it helps. </vt:lpstr>
      <vt:lpstr>Picture it!</vt:lpstr>
      <vt:lpstr>PowerPoint Presentation</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Angharad</dc:creator>
  <cp:lastModifiedBy>Angharad</cp:lastModifiedBy>
  <cp:revision>6</cp:revision>
  <dcterms:created xsi:type="dcterms:W3CDTF">2020-05-03T11:42:09Z</dcterms:created>
  <dcterms:modified xsi:type="dcterms:W3CDTF">2020-05-03T12:08:49Z</dcterms:modified>
</cp:coreProperties>
</file>