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8" r:id="rId2"/>
    <p:sldId id="269" r:id="rId3"/>
    <p:sldId id="270" r:id="rId4"/>
    <p:sldId id="271" r:id="rId5"/>
    <p:sldId id="272" r:id="rId6"/>
    <p:sldId id="273" r:id="rId7"/>
    <p:sldId id="267" r:id="rId8"/>
  </p:sldIdLst>
  <p:sldSz cx="9144000" cy="6858000" type="screen4x3"/>
  <p:notesSz cx="6858000" cy="9144000"/>
  <p:embeddedFontLst>
    <p:embeddedFont>
      <p:font typeface="Twinkl" pitchFamily="2" charset="0"/>
      <p:regular r:id="rId11"/>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D6E"/>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63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Viking Gods</a:t>
            </a:r>
          </a:p>
        </p:txBody>
      </p:sp>
      <p:sp>
        <p:nvSpPr>
          <p:cNvPr id="3" name="Rectangle 2"/>
          <p:cNvSpPr/>
          <p:nvPr/>
        </p:nvSpPr>
        <p:spPr>
          <a:xfrm>
            <a:off x="794950" y="1473201"/>
            <a:ext cx="7541741" cy="923330"/>
          </a:xfrm>
          <a:prstGeom prst="rect">
            <a:avLst/>
          </a:prstGeom>
        </p:spPr>
        <p:txBody>
          <a:bodyPr wrap="square">
            <a:spAutoFit/>
          </a:bodyPr>
          <a:lstStyle/>
          <a:p>
            <a:pPr algn="ctr"/>
            <a:r>
              <a:rPr lang="en-GB" dirty="0"/>
              <a:t>First, take a card and find out which god or goddess you have.</a:t>
            </a:r>
          </a:p>
          <a:p>
            <a:pPr algn="ctr"/>
            <a:r>
              <a:rPr lang="en-GB" dirty="0"/>
              <a:t>Here is a card for </a:t>
            </a:r>
            <a:r>
              <a:rPr lang="en-GB" b="1" dirty="0"/>
              <a:t>Thor – God of Thunder.</a:t>
            </a:r>
          </a:p>
          <a:p>
            <a:pPr algn="ct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554" y="2215566"/>
            <a:ext cx="2319366" cy="3207991"/>
          </a:xfrm>
          <a:prstGeom prst="rect">
            <a:avLst/>
          </a:prstGeom>
        </p:spPr>
      </p:pic>
      <p:sp>
        <p:nvSpPr>
          <p:cNvPr id="7" name="Rectangle 6"/>
          <p:cNvSpPr/>
          <p:nvPr/>
        </p:nvSpPr>
        <p:spPr>
          <a:xfrm>
            <a:off x="724927" y="5503115"/>
            <a:ext cx="7681785" cy="646331"/>
          </a:xfrm>
          <a:prstGeom prst="rect">
            <a:avLst/>
          </a:prstGeom>
        </p:spPr>
        <p:txBody>
          <a:bodyPr wrap="square">
            <a:spAutoFit/>
          </a:bodyPr>
          <a:lstStyle/>
          <a:p>
            <a:pPr algn="ctr"/>
            <a:r>
              <a:rPr lang="en-GB" dirty="0"/>
              <a:t>The next thing you need to do is find out some information about your god or goddess.</a:t>
            </a:r>
          </a:p>
        </p:txBody>
      </p:sp>
    </p:spTree>
    <p:extLst>
      <p:ext uri="{BB962C8B-B14F-4D97-AF65-F5344CB8AC3E}">
        <p14:creationId xmlns:p14="http://schemas.microsoft.com/office/powerpoint/2010/main" val="318174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2464" y="1306479"/>
            <a:ext cx="8508362" cy="1086002"/>
          </a:xfrm>
          <a:prstGeom prst="rect">
            <a:avLst/>
          </a:prstGeom>
          <a:solidFill>
            <a:srgbClr val="6C9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Thor</a:t>
            </a:r>
          </a:p>
        </p:txBody>
      </p:sp>
      <p:sp>
        <p:nvSpPr>
          <p:cNvPr id="4" name="Rectangle 3"/>
          <p:cNvSpPr/>
          <p:nvPr/>
        </p:nvSpPr>
        <p:spPr>
          <a:xfrm>
            <a:off x="716693" y="1398175"/>
            <a:ext cx="5969333" cy="1754326"/>
          </a:xfrm>
          <a:prstGeom prst="rect">
            <a:avLst/>
          </a:prstGeom>
        </p:spPr>
        <p:txBody>
          <a:bodyPr wrap="square">
            <a:spAutoFit/>
          </a:bodyPr>
          <a:lstStyle/>
          <a:p>
            <a:r>
              <a:rPr lang="en-GB" dirty="0">
                <a:solidFill>
                  <a:schemeClr val="bg1"/>
                </a:solidFill>
              </a:rPr>
              <a:t>Thor is the god of thunder, storms, strength and fertility. He is part of the </a:t>
            </a:r>
            <a:r>
              <a:rPr lang="en-GB" dirty="0" err="1">
                <a:solidFill>
                  <a:schemeClr val="bg1"/>
                </a:solidFill>
              </a:rPr>
              <a:t>Æsir</a:t>
            </a:r>
            <a:r>
              <a:rPr lang="en-GB" dirty="0">
                <a:solidFill>
                  <a:schemeClr val="bg1"/>
                </a:solidFill>
              </a:rPr>
              <a:t> pantheon. He is the son of Odin and married to the goddess Sif.</a:t>
            </a:r>
          </a:p>
          <a:p>
            <a:r>
              <a:rPr lang="en-GB" dirty="0">
                <a:noFill/>
              </a:rPr>
              <a:t>. He is the son of Odin and married to the goddess Sif.</a:t>
            </a:r>
          </a:p>
          <a:p>
            <a:endParaRPr lang="en-GB" dirty="0"/>
          </a:p>
          <a:p>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555" y="1473201"/>
            <a:ext cx="3369046" cy="6858000"/>
          </a:xfrm>
          <a:prstGeom prst="rect">
            <a:avLst/>
          </a:prstGeom>
        </p:spPr>
      </p:pic>
      <p:sp>
        <p:nvSpPr>
          <p:cNvPr id="11" name="Rectangle 10"/>
          <p:cNvSpPr/>
          <p:nvPr/>
        </p:nvSpPr>
        <p:spPr>
          <a:xfrm>
            <a:off x="833922" y="2418080"/>
            <a:ext cx="4572000" cy="3693319"/>
          </a:xfrm>
          <a:prstGeom prst="rect">
            <a:avLst/>
          </a:prstGeom>
        </p:spPr>
        <p:txBody>
          <a:bodyPr>
            <a:spAutoFit/>
          </a:bodyPr>
          <a:lstStyle/>
          <a:p>
            <a:r>
              <a:rPr lang="en-GB" dirty="0"/>
              <a:t>Thor wields a magical hammer called Mjolnir which is so powerful it can destroy mountains. He is able to summon thunder and lightning using his hammer in battle against his enemies. Vikings believed that a thunderstorm was a sign that Thor was angry. </a:t>
            </a:r>
          </a:p>
          <a:p>
            <a:endParaRPr lang="en-GB" dirty="0"/>
          </a:p>
          <a:p>
            <a:r>
              <a:rPr lang="en-GB" dirty="0"/>
              <a:t>Thor also has incredible strength and is a mighty warrior. There are many tales of his battles, including with the giant serpent </a:t>
            </a:r>
            <a:r>
              <a:rPr lang="en-GB" dirty="0" err="1"/>
              <a:t>Jörmungandr</a:t>
            </a:r>
            <a:r>
              <a:rPr lang="en-GB" dirty="0"/>
              <a:t> during </a:t>
            </a:r>
            <a:r>
              <a:rPr lang="en-GB" dirty="0" err="1"/>
              <a:t>Ragnarök</a:t>
            </a:r>
            <a:r>
              <a:rPr lang="en-GB" dirty="0"/>
              <a:t> – the final battle of the gods.</a:t>
            </a:r>
          </a:p>
        </p:txBody>
      </p:sp>
    </p:spTree>
    <p:extLst>
      <p:ext uri="{BB962C8B-B14F-4D97-AF65-F5344CB8AC3E}">
        <p14:creationId xmlns:p14="http://schemas.microsoft.com/office/powerpoint/2010/main" val="267778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20959" y="2407089"/>
            <a:ext cx="3449829" cy="1563549"/>
          </a:xfrm>
          <a:prstGeom prst="rect">
            <a:avLst/>
          </a:prstGeom>
          <a:solidFill>
            <a:schemeClr val="bg1"/>
          </a:solidFill>
          <a:ln w="38100">
            <a:solidFill>
              <a:srgbClr val="6C9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Viking Gods</a:t>
            </a:r>
          </a:p>
        </p:txBody>
      </p:sp>
      <p:sp>
        <p:nvSpPr>
          <p:cNvPr id="3" name="Rectangle 2"/>
          <p:cNvSpPr/>
          <p:nvPr/>
        </p:nvSpPr>
        <p:spPr>
          <a:xfrm>
            <a:off x="794950" y="1473201"/>
            <a:ext cx="7541741" cy="923330"/>
          </a:xfrm>
          <a:prstGeom prst="rect">
            <a:avLst/>
          </a:prstGeom>
        </p:spPr>
        <p:txBody>
          <a:bodyPr wrap="square">
            <a:spAutoFit/>
          </a:bodyPr>
          <a:lstStyle/>
          <a:p>
            <a:pPr algn="ctr"/>
            <a:r>
              <a:rPr lang="en-GB" dirty="0"/>
              <a:t>When you have your information, you need to use it to fill in the scores.</a:t>
            </a:r>
          </a:p>
          <a:p>
            <a:pPr algn="ctr"/>
            <a:r>
              <a:rPr lang="en-GB" dirty="0"/>
              <a:t>Give each category a mark out of 10.</a:t>
            </a:r>
          </a:p>
          <a:p>
            <a:pPr algn="ctr"/>
            <a:endParaRPr lang="en-GB" dirty="0"/>
          </a:p>
        </p:txBody>
      </p:sp>
      <p:sp>
        <p:nvSpPr>
          <p:cNvPr id="7" name="Rectangle 6"/>
          <p:cNvSpPr/>
          <p:nvPr/>
        </p:nvSpPr>
        <p:spPr>
          <a:xfrm>
            <a:off x="4936290" y="2552877"/>
            <a:ext cx="3334498" cy="1200329"/>
          </a:xfrm>
          <a:prstGeom prst="rect">
            <a:avLst/>
          </a:prstGeom>
        </p:spPr>
        <p:txBody>
          <a:bodyPr wrap="square">
            <a:spAutoFit/>
          </a:bodyPr>
          <a:lstStyle/>
          <a:p>
            <a:r>
              <a:rPr lang="en-GB" dirty="0"/>
              <a:t>How powerful is Thor?</a:t>
            </a:r>
          </a:p>
          <a:p>
            <a:r>
              <a:rPr lang="en-GB" dirty="0"/>
              <a:t>Does he have a special skill?</a:t>
            </a:r>
          </a:p>
          <a:p>
            <a:r>
              <a:rPr lang="en-GB" dirty="0"/>
              <a:t>Does he have a weapon?</a:t>
            </a:r>
          </a:p>
          <a:p>
            <a:r>
              <a:rPr lang="en-GB" dirty="0"/>
              <a:t>How important is he?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5181">
            <a:off x="2946443" y="2737346"/>
            <a:ext cx="1774567" cy="36122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0849">
            <a:off x="1121933" y="2330895"/>
            <a:ext cx="2319366" cy="3207991"/>
          </a:xfrm>
          <a:prstGeom prst="rect">
            <a:avLst/>
          </a:prstGeom>
        </p:spPr>
      </p:pic>
    </p:spTree>
    <p:extLst>
      <p:ext uri="{BB962C8B-B14F-4D97-AF65-F5344CB8AC3E}">
        <p14:creationId xmlns:p14="http://schemas.microsoft.com/office/powerpoint/2010/main" val="363890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6886" y="1937121"/>
            <a:ext cx="7165622" cy="908694"/>
          </a:xfrm>
          <a:prstGeom prst="rect">
            <a:avLst/>
          </a:prstGeom>
          <a:solidFill>
            <a:schemeClr val="bg1"/>
          </a:solidFill>
          <a:ln w="38100">
            <a:solidFill>
              <a:srgbClr val="6C9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Viking Gods</a:t>
            </a:r>
          </a:p>
        </p:txBody>
      </p:sp>
      <p:sp>
        <p:nvSpPr>
          <p:cNvPr id="3" name="Rectangle 2"/>
          <p:cNvSpPr/>
          <p:nvPr/>
        </p:nvSpPr>
        <p:spPr>
          <a:xfrm>
            <a:off x="535459" y="1473201"/>
            <a:ext cx="8056605" cy="646331"/>
          </a:xfrm>
          <a:prstGeom prst="rect">
            <a:avLst/>
          </a:prstGeom>
        </p:spPr>
        <p:txBody>
          <a:bodyPr wrap="square">
            <a:spAutoFit/>
          </a:bodyPr>
          <a:lstStyle/>
          <a:p>
            <a:pPr algn="ctr"/>
            <a:r>
              <a:rPr lang="en-GB" dirty="0"/>
              <a:t>When you have filled in the scores, draw a picture of your god or goddess. </a:t>
            </a:r>
          </a:p>
          <a:p>
            <a:pPr algn="ctr"/>
            <a:endParaRPr lang="en-GB" dirty="0"/>
          </a:p>
        </p:txBody>
      </p:sp>
      <p:sp>
        <p:nvSpPr>
          <p:cNvPr id="7" name="Rectangle 6"/>
          <p:cNvSpPr/>
          <p:nvPr/>
        </p:nvSpPr>
        <p:spPr>
          <a:xfrm>
            <a:off x="1080981" y="2064531"/>
            <a:ext cx="6926197" cy="646331"/>
          </a:xfrm>
          <a:prstGeom prst="rect">
            <a:avLst/>
          </a:prstGeom>
        </p:spPr>
        <p:txBody>
          <a:bodyPr wrap="square">
            <a:spAutoFit/>
          </a:bodyPr>
          <a:lstStyle/>
          <a:p>
            <a:pPr algn="ctr"/>
            <a:r>
              <a:rPr lang="en-GB" dirty="0"/>
              <a:t>Don’t forget to include any weapons or other items they might be carrying and anything else relevant to them.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004" y="2973225"/>
            <a:ext cx="2319366" cy="320799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51" b="64815"/>
          <a:stretch/>
        </p:blipFill>
        <p:spPr>
          <a:xfrm>
            <a:off x="3893796" y="3665837"/>
            <a:ext cx="1732647" cy="1186249"/>
          </a:xfrm>
          <a:prstGeom prst="rect">
            <a:avLst/>
          </a:prstGeom>
        </p:spPr>
      </p:pic>
    </p:spTree>
    <p:extLst>
      <p:ext uri="{BB962C8B-B14F-4D97-AF65-F5344CB8AC3E}">
        <p14:creationId xmlns:p14="http://schemas.microsoft.com/office/powerpoint/2010/main" val="208254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9838" y="1937120"/>
            <a:ext cx="7165622" cy="3755225"/>
          </a:xfrm>
          <a:prstGeom prst="rect">
            <a:avLst/>
          </a:prstGeom>
          <a:solidFill>
            <a:schemeClr val="bg1"/>
          </a:solidFill>
          <a:ln w="38100">
            <a:solidFill>
              <a:srgbClr val="6C9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Viking Gods Card Game</a:t>
            </a:r>
          </a:p>
        </p:txBody>
      </p:sp>
      <p:sp>
        <p:nvSpPr>
          <p:cNvPr id="3" name="Rectangle 2"/>
          <p:cNvSpPr/>
          <p:nvPr/>
        </p:nvSpPr>
        <p:spPr>
          <a:xfrm>
            <a:off x="535459" y="1473201"/>
            <a:ext cx="8056605" cy="646331"/>
          </a:xfrm>
          <a:prstGeom prst="rect">
            <a:avLst/>
          </a:prstGeom>
        </p:spPr>
        <p:txBody>
          <a:bodyPr wrap="square">
            <a:spAutoFit/>
          </a:bodyPr>
          <a:lstStyle/>
          <a:p>
            <a:pPr algn="ctr"/>
            <a:r>
              <a:rPr lang="en-GB" dirty="0"/>
              <a:t>When all the cards are finished you are ready to play the game!</a:t>
            </a:r>
          </a:p>
          <a:p>
            <a:pPr algn="ctr"/>
            <a:endParaRPr lang="en-GB" dirty="0"/>
          </a:p>
        </p:txBody>
      </p:sp>
      <p:sp>
        <p:nvSpPr>
          <p:cNvPr id="7" name="Rectangle 6"/>
          <p:cNvSpPr/>
          <p:nvPr/>
        </p:nvSpPr>
        <p:spPr>
          <a:xfrm>
            <a:off x="1100662" y="2106572"/>
            <a:ext cx="6926197" cy="3416320"/>
          </a:xfrm>
          <a:prstGeom prst="rect">
            <a:avLst/>
          </a:prstGeom>
        </p:spPr>
        <p:txBody>
          <a:bodyPr wrap="square">
            <a:spAutoFit/>
          </a:bodyPr>
          <a:lstStyle/>
          <a:p>
            <a:pPr marL="514350" indent="-514350">
              <a:buAutoNum type="arabicPeriod"/>
            </a:pPr>
            <a:r>
              <a:rPr lang="en-GB" dirty="0"/>
              <a:t>Share the cards between all players.</a:t>
            </a:r>
          </a:p>
          <a:p>
            <a:pPr marL="514350" indent="-514350">
              <a:buAutoNum type="arabicPeriod"/>
            </a:pPr>
            <a:r>
              <a:rPr lang="en-GB" dirty="0"/>
              <a:t>Players must keep their pile of cards in the same order.</a:t>
            </a:r>
          </a:p>
          <a:p>
            <a:pPr marL="514350" indent="-514350">
              <a:buAutoNum type="arabicPeriod"/>
            </a:pPr>
            <a:r>
              <a:rPr lang="en-GB" dirty="0"/>
              <a:t>Each player looks at one card at a time.</a:t>
            </a:r>
          </a:p>
          <a:p>
            <a:pPr marL="514350" indent="-514350">
              <a:buAutoNum type="arabicPeriod"/>
            </a:pPr>
            <a:r>
              <a:rPr lang="en-GB" dirty="0"/>
              <a:t>The first player chooses the category they think their card is strongest on and reads it out.</a:t>
            </a:r>
          </a:p>
          <a:p>
            <a:pPr marL="514350" indent="-514350">
              <a:buAutoNum type="arabicPeriod"/>
            </a:pPr>
            <a:r>
              <a:rPr lang="en-GB" dirty="0"/>
              <a:t>All players share the score on their card for that category.</a:t>
            </a:r>
          </a:p>
          <a:p>
            <a:pPr marL="514350" indent="-514350">
              <a:buAutoNum type="arabicPeriod"/>
            </a:pPr>
            <a:r>
              <a:rPr lang="en-GB" dirty="0"/>
              <a:t>The player with the highest score wins all the cards used that round and puts them at the bottom of their pile. It is </a:t>
            </a:r>
            <a:r>
              <a:rPr lang="en-GB"/>
              <a:t>that player’s </a:t>
            </a:r>
            <a:r>
              <a:rPr lang="en-GB" dirty="0"/>
              <a:t>turn to pick the next category.</a:t>
            </a:r>
          </a:p>
          <a:p>
            <a:pPr marL="514350" indent="-514350">
              <a:buAutoNum type="arabicPeriod"/>
            </a:pPr>
            <a:r>
              <a:rPr lang="en-GB" dirty="0"/>
              <a:t>If more than one card has the same top value, the cards are placed in the middle until someone wins a round and the same person reads out another category.</a:t>
            </a:r>
          </a:p>
        </p:txBody>
      </p:sp>
    </p:spTree>
    <p:extLst>
      <p:ext uri="{BB962C8B-B14F-4D97-AF65-F5344CB8AC3E}">
        <p14:creationId xmlns:p14="http://schemas.microsoft.com/office/powerpoint/2010/main" val="223180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TotalTime>
  <Words>409</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Twinkl</vt:lpstr>
      <vt:lpstr>Calibri</vt:lpstr>
      <vt:lpstr>Arial</vt:lpstr>
      <vt:lpstr>Office Theme</vt:lpstr>
      <vt:lpstr>PowerPoint Presentation</vt:lpstr>
      <vt:lpstr>Viking Gods</vt:lpstr>
      <vt:lpstr>Thor</vt:lpstr>
      <vt:lpstr>Viking Gods</vt:lpstr>
      <vt:lpstr>Viking Gods</vt:lpstr>
      <vt:lpstr>Viking Gods Card Game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Canlin</dc:creator>
  <cp:lastModifiedBy>Monet Povey-Robertson</cp:lastModifiedBy>
  <cp:revision>7</cp:revision>
  <dcterms:created xsi:type="dcterms:W3CDTF">2019-06-05T14:28:20Z</dcterms:created>
  <dcterms:modified xsi:type="dcterms:W3CDTF">2019-06-20T21:07:03Z</dcterms:modified>
</cp:coreProperties>
</file>