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3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804DB-08AE-483E-99CF-C1137351C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BD3754-2140-42F9-A70A-5EA4389EB9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DE5AA-5C60-47A8-9113-06FB424E8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30AC4-82F9-41BF-B2D3-8C061E6A659B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A998F-99CA-4EA1-AE44-630DB824A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DA883-94F3-4013-A01F-2495A1891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FDC58-7A8F-4BA3-87EC-AFDAEDE3DA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349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B0FDB-7081-413F-937F-851D97C49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EEA7FA-553B-46EF-9565-494144CA15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A2D78-DCBD-4BD6-BA29-AE5FCC3F9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30AC4-82F9-41BF-B2D3-8C061E6A659B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05AB2-065F-4582-B44D-1084A89BF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2D4B5-7922-4EFF-ABCA-53E6B8ACC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FDC58-7A8F-4BA3-87EC-AFDAEDE3DA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966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3F9E3F-6F4D-44B9-B1DB-51F86C07F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48D540-92C1-4064-A31B-7D08C5FEB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101D9-00E9-4B50-A026-968424084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30AC4-82F9-41BF-B2D3-8C061E6A659B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F06AE-4B46-4D7E-BC42-29037D685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4D1DC-9B1D-4E1E-8BB4-45BACB5B6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FDC58-7A8F-4BA3-87EC-AFDAEDE3DA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489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1BE01-26AA-4146-A3B7-83E963112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F6C98-0495-4539-B528-68DAC5FB1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6A1ED-D2D6-4B2C-9318-998AE377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30AC4-82F9-41BF-B2D3-8C061E6A659B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BC8FB-5AD7-4A02-92AB-ECEFE385D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A8095-142A-4F39-A18E-2EFB8B492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FDC58-7A8F-4BA3-87EC-AFDAEDE3DA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976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82EC9-3FA7-474E-B421-5CDD01AF2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BCD32-F395-4A76-97B3-03045B151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E2C06-B836-4567-9086-B7010043A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30AC4-82F9-41BF-B2D3-8C061E6A659B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5A909-0228-4C14-BBE3-5B0FAB16F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23E6B-A88F-4601-88C1-579CC99DA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FDC58-7A8F-4BA3-87EC-AFDAEDE3DA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03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BC61C-7423-4370-9471-33C283F1D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A720F-2543-49A5-802D-5E1F1B564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4F3B02-1258-40CB-B8A3-5DC7AF0412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AA0AA-3717-433F-BAFF-D0AE41CFC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30AC4-82F9-41BF-B2D3-8C061E6A659B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5F6083-3312-4889-BCB0-C2327FC1A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6585DF-2979-4867-A28D-9352E8914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FDC58-7A8F-4BA3-87EC-AFDAEDE3DA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474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462B2-3927-4F66-BA65-79D753E7F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BA03D6-AC2A-45F9-932A-BAEBBDEA8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195D9A-A86D-4B3C-B49B-D766C087FD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ADE586-FE91-450D-A75B-A2CABB5FF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8EC293-64B8-45BB-9A08-23C17DF9B4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D8DFBD-9302-4A51-8A42-E1E059740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30AC4-82F9-41BF-B2D3-8C061E6A659B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0D7D2B-E2E0-4D2E-91A1-D4E929B84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6135C7-1384-405F-AEE6-5A86D310C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FDC58-7A8F-4BA3-87EC-AFDAEDE3DA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348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624A6-7BA7-4C94-9D01-855EE4D42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B8B252-9394-4104-9AE7-0D8C1B6CF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30AC4-82F9-41BF-B2D3-8C061E6A659B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3403AC-5202-4B4C-ACFF-6125246CA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23D05-66EE-4BBE-90F2-7C04243D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FDC58-7A8F-4BA3-87EC-AFDAEDE3DA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229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CC577B-B2CB-4B63-9133-0F846C76D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30AC4-82F9-41BF-B2D3-8C061E6A659B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43AD89-5068-4023-BAC5-D73A2726D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F0D25-258F-4808-BC94-6C4DC6E8B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FDC58-7A8F-4BA3-87EC-AFDAEDE3DA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483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5DB04-B57D-4F92-BAC3-CA56DEE8D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38500-8C37-4EF0-A205-DF60D7C54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A79DE7-AFB7-4E3B-9E15-1D54AB998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49FF85-318E-4553-8B9C-28557DF46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30AC4-82F9-41BF-B2D3-8C061E6A659B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8E0A5D-A56B-4999-8F50-8AB8CF7C1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1D28A-711C-494C-A13A-6D953FD78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FDC58-7A8F-4BA3-87EC-AFDAEDE3DA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695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158EC-EC84-4FBB-BAC3-A181A53D4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8FF4EF-51BB-43E0-8F58-F16B347F37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8EF0F6-C0E6-4C66-81DE-33587F2687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42A4AF-AEFC-49BF-BF25-780D23026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30AC4-82F9-41BF-B2D3-8C061E6A659B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0F9F80-676B-42D6-92FE-CE81BAA2F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086F51-B70B-4718-A703-75D70CA77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FDC58-7A8F-4BA3-87EC-AFDAEDE3DA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11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8A1857-D681-48D3-BF27-AADB39691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0B3E10-1A26-4216-8BC9-FDCBB683A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07043-C4AA-4137-A1AE-B4E95642A3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30AC4-82F9-41BF-B2D3-8C061E6A659B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14386-12F0-4AB0-9C5C-4F80CF9A04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5A9A3-46FE-4DCA-BEF5-9267BE6191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FDC58-7A8F-4BA3-87EC-AFDAEDE3DA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14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hyperlink" Target="https://www.youtube.com/watch?v=lAAJB7JIAQw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1EF81-84EC-4F14-A206-6C4EDD17F8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943EB-30C0-4A82-AC06-4ACD14F518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ED39F5-F293-4198-AAF1-28DA1B5AA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32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1EF81-84EC-4F14-A206-6C4EDD17F8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943EB-30C0-4A82-AC06-4ACD14F518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ED39F5-F293-4198-AAF1-28DA1B5AA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39A34D-9617-41E1-83D0-FF185CAD7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A23B0D-1371-4217-AFE3-70C252B4F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AF6AD0-666E-47A8-A5B6-2FB90A858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960561-510C-4218-8A5B-45192951D2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B94E5D-5747-46CC-A633-9848A04726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5005D9-8CBC-45D7-AE2F-CDB190A4AE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86281B-90C4-494C-8A6F-1F106DEE4D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7000DA-BE0B-4AEC-88F1-7A2076A754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F6292D-68BA-4CD4-9462-CB3AB91D5C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E00F02-C00D-45A5-9CF6-DEA39ABEEA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8374EA-75B6-485A-B292-9AB2619824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B9DBB3-BCDF-489C-9EE6-91DF5F0104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2B673C-A952-499D-A811-46B99623EA7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40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1EF81-84EC-4F14-A206-6C4EDD17F8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943EB-30C0-4A82-AC06-4ACD14F518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ED39F5-F293-4198-AAF1-28DA1B5AA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39A34D-9617-41E1-83D0-FF185CAD7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A23B0D-1371-4217-AFE3-70C252B4F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AF6AD0-666E-47A8-A5B6-2FB90A858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960561-510C-4218-8A5B-45192951D2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B94E5D-5747-46CC-A633-9848A04726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5005D9-8CBC-45D7-AE2F-CDB190A4AE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86281B-90C4-494C-8A6F-1F106DEE4D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7000DA-BE0B-4AEC-88F1-7A2076A754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F6292D-68BA-4CD4-9462-CB3AB91D5C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E00F02-C00D-45A5-9CF6-DEA39ABEEA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8374EA-75B6-485A-B292-9AB2619824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B9DBB3-BCDF-489C-9EE6-91DF5F0104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2B673C-A952-499D-A811-46B99623EA7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077323-0179-440E-8BF9-5D533C3752E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70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1EF81-84EC-4F14-A206-6C4EDD17F8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943EB-30C0-4A82-AC06-4ACD14F518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ED39F5-F293-4198-AAF1-28DA1B5AA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39A34D-9617-41E1-83D0-FF185CAD7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A23B0D-1371-4217-AFE3-70C252B4F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AF6AD0-666E-47A8-A5B6-2FB90A858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960561-510C-4218-8A5B-45192951D2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B94E5D-5747-46CC-A633-9848A04726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5005D9-8CBC-45D7-AE2F-CDB190A4AE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86281B-90C4-494C-8A6F-1F106DEE4D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7000DA-BE0B-4AEC-88F1-7A2076A754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F6292D-68BA-4CD4-9462-CB3AB91D5C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E00F02-C00D-45A5-9CF6-DEA39ABEEA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8374EA-75B6-485A-B292-9AB2619824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B9DBB3-BCDF-489C-9EE6-91DF5F0104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2B673C-A952-499D-A811-46B99623EA7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077323-0179-440E-8BF9-5D533C3752E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65A71A-3739-4300-8C73-C6296A8FE1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86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1EF81-84EC-4F14-A206-6C4EDD17F8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943EB-30C0-4A82-AC06-4ACD14F518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ED39F5-F293-4198-AAF1-28DA1B5AA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39A34D-9617-41E1-83D0-FF185CAD7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A23B0D-1371-4217-AFE3-70C252B4F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AF6AD0-666E-47A8-A5B6-2FB90A858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960561-510C-4218-8A5B-45192951D2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B94E5D-5747-46CC-A633-9848A04726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5005D9-8CBC-45D7-AE2F-CDB190A4AE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86281B-90C4-494C-8A6F-1F106DEE4D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7000DA-BE0B-4AEC-88F1-7A2076A754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F6292D-68BA-4CD4-9462-CB3AB91D5C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E00F02-C00D-45A5-9CF6-DEA39ABEEA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8374EA-75B6-485A-B292-9AB2619824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B9DBB3-BCDF-489C-9EE6-91DF5F0104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2B673C-A952-499D-A811-46B99623EA7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077323-0179-440E-8BF9-5D533C3752E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65A71A-3739-4300-8C73-C6296A8FE1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9756AA-3130-4867-B9B5-70B36BAD857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22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1EF81-84EC-4F14-A206-6C4EDD17F8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943EB-30C0-4A82-AC06-4ACD14F518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ED39F5-F293-4198-AAF1-28DA1B5AA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39A34D-9617-41E1-83D0-FF185CAD7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A23B0D-1371-4217-AFE3-70C252B4F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AF6AD0-666E-47A8-A5B6-2FB90A858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960561-510C-4218-8A5B-45192951D2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B94E5D-5747-46CC-A633-9848A04726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5005D9-8CBC-45D7-AE2F-CDB190A4AE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86281B-90C4-494C-8A6F-1F106DEE4D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7000DA-BE0B-4AEC-88F1-7A2076A754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F6292D-68BA-4CD4-9462-CB3AB91D5C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E00F02-C00D-45A5-9CF6-DEA39ABEEA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8374EA-75B6-485A-B292-9AB2619824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B9DBB3-BCDF-489C-9EE6-91DF5F0104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2B673C-A952-499D-A811-46B99623EA7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077323-0179-440E-8BF9-5D533C3752E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65A71A-3739-4300-8C73-C6296A8FE1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9756AA-3130-4867-B9B5-70B36BAD857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901DFFF-A496-4C5F-8398-0CCAF6CAF70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283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1EF81-84EC-4F14-A206-6C4EDD17F8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943EB-30C0-4A82-AC06-4ACD14F518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ED39F5-F293-4198-AAF1-28DA1B5AA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39A34D-9617-41E1-83D0-FF185CAD7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A23B0D-1371-4217-AFE3-70C252B4F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AF6AD0-666E-47A8-A5B6-2FB90A858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960561-510C-4218-8A5B-45192951D2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B94E5D-5747-46CC-A633-9848A04726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5005D9-8CBC-45D7-AE2F-CDB190A4AE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86281B-90C4-494C-8A6F-1F106DEE4D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7000DA-BE0B-4AEC-88F1-7A2076A754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F6292D-68BA-4CD4-9462-CB3AB91D5C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E00F02-C00D-45A5-9CF6-DEA39ABEEA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8374EA-75B6-485A-B292-9AB2619824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B9DBB3-BCDF-489C-9EE6-91DF5F0104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2B673C-A952-499D-A811-46B99623EA7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077323-0179-440E-8BF9-5D533C3752E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65A71A-3739-4300-8C73-C6296A8FE1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9756AA-3130-4867-B9B5-70B36BAD857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901DFFF-A496-4C5F-8398-0CCAF6CAF70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C683526-530B-40C0-825E-53B2CE820BF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07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1EF81-84EC-4F14-A206-6C4EDD17F8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943EB-30C0-4A82-AC06-4ACD14F518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ED39F5-F293-4198-AAF1-28DA1B5AA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39A34D-9617-41E1-83D0-FF185CAD7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A23B0D-1371-4217-AFE3-70C252B4F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AF6AD0-666E-47A8-A5B6-2FB90A858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960561-510C-4218-8A5B-45192951D2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B94E5D-5747-46CC-A633-9848A04726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5005D9-8CBC-45D7-AE2F-CDB190A4AE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86281B-90C4-494C-8A6F-1F106DEE4D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7000DA-BE0B-4AEC-88F1-7A2076A754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F6292D-68BA-4CD4-9462-CB3AB91D5C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E00F02-C00D-45A5-9CF6-DEA39ABEEA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8374EA-75B6-485A-B292-9AB2619824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B9DBB3-BCDF-489C-9EE6-91DF5F0104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2B673C-A952-499D-A811-46B99623EA7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077323-0179-440E-8BF9-5D533C3752E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65A71A-3739-4300-8C73-C6296A8FE1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9756AA-3130-4867-B9B5-70B36BAD857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901DFFF-A496-4C5F-8398-0CCAF6CAF70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C683526-530B-40C0-825E-53B2CE820BF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-34924"/>
            <a:ext cx="12192000" cy="6858000"/>
          </a:xfrm>
          <a:prstGeom prst="rect">
            <a:avLst/>
          </a:prstGeom>
        </p:spPr>
      </p:pic>
      <p:pic>
        <p:nvPicPr>
          <p:cNvPr id="24" name="Picture 23">
            <a:hlinkClick r:id="rId21"/>
            <a:extLst>
              <a:ext uri="{FF2B5EF4-FFF2-40B4-BE49-F238E27FC236}">
                <a16:creationId xmlns:a16="http://schemas.microsoft.com/office/drawing/2014/main" id="{1CE53173-04AB-47D2-AD84-AA85E4CBB6AD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14296" t="33611" r="48438" b="30277"/>
          <a:stretch/>
        </p:blipFill>
        <p:spPr>
          <a:xfrm>
            <a:off x="1924049" y="2155826"/>
            <a:ext cx="4543425" cy="24765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01228D2-A850-4FFD-A8BB-AD73BA97A5ED}"/>
              </a:ext>
            </a:extLst>
          </p:cNvPr>
          <p:cNvSpPr txBox="1"/>
          <p:nvPr/>
        </p:nvSpPr>
        <p:spPr>
          <a:xfrm>
            <a:off x="2190750" y="457200"/>
            <a:ext cx="520065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Let’s now watch this tribute sung in Malayalam, a language spoken in the state of Kerala, India.</a:t>
            </a:r>
          </a:p>
          <a:p>
            <a:r>
              <a:rPr lang="en-GB" sz="2000" b="0" i="0" dirty="0">
                <a:solidFill>
                  <a:schemeClr val="bg1"/>
                </a:solidFill>
                <a:effectLst/>
              </a:rPr>
              <a:t>On the occasion of 4oo Jubilee of Vincentian Charism from 1617-2017. This Malayalam song is sung by Fr Yesudas </a:t>
            </a:r>
            <a:r>
              <a:rPr lang="en-GB" sz="2000" b="0" i="0" dirty="0" err="1">
                <a:solidFill>
                  <a:schemeClr val="bg1"/>
                </a:solidFill>
                <a:effectLst/>
              </a:rPr>
              <a:t>Karakkat</a:t>
            </a:r>
            <a:r>
              <a:rPr lang="en-GB" sz="2000" b="0" i="0" dirty="0">
                <a:solidFill>
                  <a:schemeClr val="bg1"/>
                </a:solidFill>
                <a:effectLst/>
              </a:rPr>
              <a:t>. </a:t>
            </a:r>
            <a:endParaRPr lang="en-GB" sz="2000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955FA0-C83B-418B-97B8-0349B4CEFC66}"/>
              </a:ext>
            </a:extLst>
          </p:cNvPr>
          <p:cNvSpPr txBox="1"/>
          <p:nvPr/>
        </p:nvSpPr>
        <p:spPr>
          <a:xfrm>
            <a:off x="1924049" y="4994693"/>
            <a:ext cx="72675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Charisms are the Holy Spirit’s work through the faithful.   We faithfully try to follow Jesus’ footsteps teachings.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St. Vincent de Paul is one of the faithful.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7692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1EF81-84EC-4F14-A206-6C4EDD17F8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943EB-30C0-4A82-AC06-4ACD14F518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ED39F5-F293-4198-AAF1-28DA1B5AA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39A34D-9617-41E1-83D0-FF185CAD7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A23B0D-1371-4217-AFE3-70C252B4F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8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1EF81-84EC-4F14-A206-6C4EDD17F8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943EB-30C0-4A82-AC06-4ACD14F518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ED39F5-F293-4198-AAF1-28DA1B5AA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39A34D-9617-41E1-83D0-FF185CAD7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A23B0D-1371-4217-AFE3-70C252B4F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AF6AD0-666E-47A8-A5B6-2FB90A858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91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1EF81-84EC-4F14-A206-6C4EDD17F8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943EB-30C0-4A82-AC06-4ACD14F518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ED39F5-F293-4198-AAF1-28DA1B5AA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39A34D-9617-41E1-83D0-FF185CAD7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A23B0D-1371-4217-AFE3-70C252B4F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AF6AD0-666E-47A8-A5B6-2FB90A858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960561-510C-4218-8A5B-45192951D2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29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1EF81-84EC-4F14-A206-6C4EDD17F8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943EB-30C0-4A82-AC06-4ACD14F518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ED39F5-F293-4198-AAF1-28DA1B5AA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39A34D-9617-41E1-83D0-FF185CAD7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A23B0D-1371-4217-AFE3-70C252B4F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AF6AD0-666E-47A8-A5B6-2FB90A858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960561-510C-4218-8A5B-45192951D2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B94E5D-5747-46CC-A633-9848A04726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5005D9-8CBC-45D7-AE2F-CDB190A4AE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86281B-90C4-494C-8A6F-1F106DEE4D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41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1EF81-84EC-4F14-A206-6C4EDD17F8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943EB-30C0-4A82-AC06-4ACD14F518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ED39F5-F293-4198-AAF1-28DA1B5AA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39A34D-9617-41E1-83D0-FF185CAD7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A23B0D-1371-4217-AFE3-70C252B4F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AF6AD0-666E-47A8-A5B6-2FB90A858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960561-510C-4218-8A5B-45192951D2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B94E5D-5747-46CC-A633-9848A04726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5005D9-8CBC-45D7-AE2F-CDB190A4AE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86281B-90C4-494C-8A6F-1F106DEE4D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7000DA-BE0B-4AEC-88F1-7A2076A754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F6292D-68BA-4CD4-9462-CB3AB91D5C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122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1EF81-84EC-4F14-A206-6C4EDD17F8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943EB-30C0-4A82-AC06-4ACD14F518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ED39F5-F293-4198-AAF1-28DA1B5AA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39A34D-9617-41E1-83D0-FF185CAD7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A23B0D-1371-4217-AFE3-70C252B4F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AF6AD0-666E-47A8-A5B6-2FB90A858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960561-510C-4218-8A5B-45192951D2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B94E5D-5747-46CC-A633-9848A04726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5005D9-8CBC-45D7-AE2F-CDB190A4AE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86281B-90C4-494C-8A6F-1F106DEE4D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7000DA-BE0B-4AEC-88F1-7A2076A754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F6292D-68BA-4CD4-9462-CB3AB91D5C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E00F02-C00D-45A5-9CF6-DEA39ABEEA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86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1EF81-84EC-4F14-A206-6C4EDD17F8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943EB-30C0-4A82-AC06-4ACD14F518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ED39F5-F293-4198-AAF1-28DA1B5AA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39A34D-9617-41E1-83D0-FF185CAD7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A23B0D-1371-4217-AFE3-70C252B4F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AF6AD0-666E-47A8-A5B6-2FB90A858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960561-510C-4218-8A5B-45192951D2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B94E5D-5747-46CC-A633-9848A04726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5005D9-8CBC-45D7-AE2F-CDB190A4AE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86281B-90C4-494C-8A6F-1F106DEE4D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7000DA-BE0B-4AEC-88F1-7A2076A754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F6292D-68BA-4CD4-9462-CB3AB91D5C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E00F02-C00D-45A5-9CF6-DEA39ABEEA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8374EA-75B6-485A-B292-9AB2619824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824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1EF81-84EC-4F14-A206-6C4EDD17F8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943EB-30C0-4A82-AC06-4ACD14F518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ED39F5-F293-4198-AAF1-28DA1B5AA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39A34D-9617-41E1-83D0-FF185CAD7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A23B0D-1371-4217-AFE3-70C252B4F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AF6AD0-666E-47A8-A5B6-2FB90A858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960561-510C-4218-8A5B-45192951D2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B94E5D-5747-46CC-A633-9848A04726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5005D9-8CBC-45D7-AE2F-CDB190A4AE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86281B-90C4-494C-8A6F-1F106DEE4D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7000DA-BE0B-4AEC-88F1-7A2076A754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F6292D-68BA-4CD4-9462-CB3AB91D5C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E00F02-C00D-45A5-9CF6-DEA39ABEEA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8374EA-75B6-485A-B292-9AB2619824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B9DBB3-BCDF-489C-9EE6-91DF5F0104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033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73</Words>
  <Application>Microsoft Office PowerPoint</Application>
  <PresentationFormat>Widescreen</PresentationFormat>
  <Paragraphs>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Harris</dc:creator>
  <cp:lastModifiedBy>Elizabeth Harris</cp:lastModifiedBy>
  <cp:revision>1</cp:revision>
  <dcterms:created xsi:type="dcterms:W3CDTF">2021-09-28T20:47:15Z</dcterms:created>
  <dcterms:modified xsi:type="dcterms:W3CDTF">2021-09-28T21:13:08Z</dcterms:modified>
</cp:coreProperties>
</file>