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Twinkl SemiBold" charset="0"/>
      <p:bold r:id="rId35"/>
    </p:embeddedFont>
    <p:embeddedFont>
      <p:font typeface="Sassoon Infant Rg" panose="02000503030000020003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66"/>
      </p:cViewPr>
      <p:guideLst>
        <p:guide orient="horz" pos="2092"/>
        <p:guide pos="2880"/>
        <p:guide pos="340"/>
        <p:guide orient="horz" pos="3974"/>
        <p:guide pos="5375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207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Twinkl</vt:lpstr>
      <vt:lpstr>Arial</vt:lpstr>
      <vt:lpstr>Twinkl SemiBold</vt:lpstr>
      <vt:lpstr>Sassoon Infant Rg</vt:lpstr>
      <vt:lpstr>Calibri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Kate Middleton</cp:lastModifiedBy>
  <cp:revision>25</cp:revision>
  <dcterms:created xsi:type="dcterms:W3CDTF">2017-07-20T12:55:55Z</dcterms:created>
  <dcterms:modified xsi:type="dcterms:W3CDTF">2020-05-13T14:15:38Z</dcterms:modified>
</cp:coreProperties>
</file>